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 autoAdjust="0"/>
    <p:restoredTop sz="94660"/>
  </p:normalViewPr>
  <p:slideViewPr>
    <p:cSldViewPr>
      <p:cViewPr varScale="1">
        <p:scale>
          <a:sx n="93" d="100"/>
          <a:sy n="93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04F285-5570-413A-BDC7-05132ED2DCE0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B80CBC-38DB-46BE-A38F-9630E0AB6E0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Биосфера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Ученица 6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«Д»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Шевченко Анна</a:t>
            </a:r>
          </a:p>
        </p:txBody>
      </p:sp>
      <p:pic>
        <p:nvPicPr>
          <p:cNvPr id="1026" name="Picture 2" descr="C:\Documents and Settings\vvv\Рабочий стол\геграфия\1203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vvv\Рабочий стол\геграфия\biosf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4592" cy="22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Что такое биосфера?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762872" cy="4785395"/>
          </a:xfrm>
        </p:spPr>
        <p:txBody>
          <a:bodyPr>
            <a:normAutofit/>
          </a:bodyPr>
          <a:lstStyle/>
          <a:p>
            <a:r>
              <a:rPr lang="vi-VN" b="1" dirty="0"/>
              <a:t>Биосфе́ра</a:t>
            </a:r>
            <a:r>
              <a:rPr lang="vi-VN" dirty="0"/>
              <a:t> </a:t>
            </a:r>
            <a:r>
              <a:rPr lang="ru-RU" dirty="0"/>
              <a:t>— оболочка </a:t>
            </a:r>
            <a:r>
              <a:rPr lang="ru-RU" dirty="0" smtClean="0"/>
              <a:t>Земли, </a:t>
            </a:r>
            <a:r>
              <a:rPr lang="ru-RU" dirty="0"/>
              <a:t>заселённая живыми </a:t>
            </a:r>
            <a:r>
              <a:rPr lang="ru-RU" dirty="0" smtClean="0"/>
              <a:t>организмами, </a:t>
            </a:r>
            <a:r>
              <a:rPr lang="ru-RU" dirty="0"/>
              <a:t>находящаяся под их воздействием и занятая продуктами их жизнедеятельности; «пленка жизни»; </a:t>
            </a:r>
            <a:r>
              <a:rPr lang="ru-RU" dirty="0" smtClean="0"/>
              <a:t>глобальная экосистема </a:t>
            </a:r>
            <a:r>
              <a:rPr lang="ru-RU" dirty="0"/>
              <a:t> Земли.</a:t>
            </a:r>
          </a:p>
        </p:txBody>
      </p:sp>
      <p:pic>
        <p:nvPicPr>
          <p:cNvPr id="2051" name="Picture 3" descr="C:\Documents and Settings\vvv\Рабочий стол\геграфия\40613489_1236333817_shutterstock_10494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310999" cy="22081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vv\Рабочий стол\геграфия\biosfe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9146"/>
            <a:ext cx="8998909" cy="676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4525963"/>
          </a:xfrm>
        </p:spPr>
        <p:txBody>
          <a:bodyPr/>
          <a:lstStyle/>
          <a:p>
            <a:r>
              <a:rPr lang="ru-RU" dirty="0"/>
              <a:t>Целостное учение о биосфере создал </a:t>
            </a:r>
            <a:r>
              <a:rPr lang="ru-RU" dirty="0" err="1" smtClean="0"/>
              <a:t>био-геохимик</a:t>
            </a:r>
            <a:r>
              <a:rPr lang="ru-RU" dirty="0" smtClean="0"/>
              <a:t> </a:t>
            </a:r>
            <a:r>
              <a:rPr lang="ru-RU" dirty="0"/>
              <a:t>и философ </a:t>
            </a:r>
            <a:r>
              <a:rPr lang="ru-RU" dirty="0" smtClean="0"/>
              <a:t>В.И. Вернадский . Он </a:t>
            </a:r>
            <a:r>
              <a:rPr lang="ru-RU" dirty="0"/>
              <a:t>впервые отвёл живым организмам роль главнейшей преобразующей силы планеты  </a:t>
            </a:r>
            <a:r>
              <a:rPr lang="ru-RU" dirty="0" smtClean="0"/>
              <a:t>Земля, </a:t>
            </a:r>
            <a:r>
              <a:rPr lang="ru-RU" dirty="0"/>
              <a:t>учитывая их деятельность не только в настоящее время, но и в прошлом.</a:t>
            </a:r>
          </a:p>
        </p:txBody>
      </p:sp>
      <p:pic>
        <p:nvPicPr>
          <p:cNvPr id="4098" name="Picture 2" descr="C:\Documents and Settings\vvv\Рабочий стол\геграфи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3960440" cy="2966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Искусственная биосфера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900" dirty="0"/>
              <a:t>Человек не может существовать вне биосферы, однако стремится исследовать космическое пространство. Ещё </a:t>
            </a:r>
            <a:r>
              <a:rPr lang="ru-RU" sz="2900" dirty="0" smtClean="0"/>
              <a:t>К.Э. </a:t>
            </a:r>
            <a:r>
              <a:rPr lang="ru-RU" sz="2900" dirty="0" err="1" smtClean="0"/>
              <a:t>Циолковскийй</a:t>
            </a:r>
            <a:r>
              <a:rPr lang="ru-RU" sz="2900" dirty="0" smtClean="0"/>
              <a:t> связывал </a:t>
            </a:r>
            <a:r>
              <a:rPr lang="ru-RU" sz="2900" dirty="0"/>
              <a:t>освоение космоса с созданием искусственной </a:t>
            </a:r>
            <a:r>
              <a:rPr lang="ru-RU" sz="2900" dirty="0" smtClean="0"/>
              <a:t>биосферы</a:t>
            </a:r>
            <a:r>
              <a:rPr lang="ru-RU" sz="2900" baseline="30000" dirty="0" smtClean="0"/>
              <a:t> .</a:t>
            </a:r>
            <a:endParaRPr lang="ru-RU" sz="2900" dirty="0"/>
          </a:p>
          <a:p>
            <a:r>
              <a:rPr lang="ru-RU" sz="2900" dirty="0"/>
              <a:t>В настоящее время идея её создания вновь становится актуальной в связи с планами освоения </a:t>
            </a:r>
            <a:r>
              <a:rPr lang="ru-RU" sz="2900" dirty="0" smtClean="0"/>
              <a:t>Луны и Марса. </a:t>
            </a:r>
            <a:r>
              <a:rPr lang="ru-RU" sz="2900" dirty="0"/>
              <a:t>Однако на данный момент </a:t>
            </a:r>
            <a:r>
              <a:rPr lang="ru-RU" sz="2900" dirty="0" smtClean="0"/>
              <a:t>попытка создания полностью </a:t>
            </a:r>
            <a:r>
              <a:rPr lang="ru-RU" sz="2900" dirty="0"/>
              <a:t>автономной искусственной биосферы не увенчалась успехом.</a:t>
            </a:r>
          </a:p>
          <a:p>
            <a:r>
              <a:rPr lang="ru-RU" sz="2900" dirty="0"/>
              <a:t>Рассматривается возможность создания (пока в далёком будущем) внеземной биосферы на других планетах при помощи </a:t>
            </a:r>
            <a:r>
              <a:rPr lang="ru-RU" sz="2900" dirty="0" err="1" smtClean="0"/>
              <a:t>терраформирования</a:t>
            </a:r>
            <a:r>
              <a:rPr lang="ru-RU" sz="29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Биологический круговорот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2976" y="980728"/>
            <a:ext cx="6131024" cy="55774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Биогеохимические круговороты действуют очень активно. Биомасса Земли пропускает через себя всю воду Земли за 2 млн. лет, весь кислород атмосферы — за 2 тыс. лет, а углекислый газ из атмосферы — за 300. Значит, за долгое время геологической истории живое вещество (биомасса) многократно переработало все главные газы атмосферы, всю воду планеты и значительную часть горных пород земной коры.</a:t>
            </a:r>
          </a:p>
        </p:txBody>
      </p:sp>
      <p:pic>
        <p:nvPicPr>
          <p:cNvPr id="5122" name="Picture 2" descr="C:\Documents and Settings\vvv\Рабочий стол\италия\геграфия\planet-biosf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39685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441579"/>
          </a:xfrm>
        </p:spPr>
        <p:txBody>
          <a:bodyPr>
            <a:normAutofit/>
          </a:bodyPr>
          <a:lstStyle/>
          <a:p>
            <a:r>
              <a:rPr lang="ru-RU" sz="3200" dirty="0"/>
              <a:t>Сила, движущая могучий биогеохимический </a:t>
            </a:r>
            <a:r>
              <a:rPr lang="ru-RU" sz="3200" b="1" dirty="0"/>
              <a:t>круговорот в биосфере</a:t>
            </a:r>
            <a:r>
              <a:rPr lang="ru-RU" sz="3200" dirty="0"/>
              <a:t>, — солнечная энергия. Ее ежегодно на Землю поступает столько, что она во много раз превышает мощность любого другого источника энергии Земли. Земные растения улавливают эту энергию в процессе фотосинтеза, но менее 1% от поступающей. Хотя и это количество очень велико. Оно в 10 раз больше, чем энергия ядерных реакций в недрах планеты.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vv\Рабочий стол\италия\геграфия\12030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128792" cy="64159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sz="3200" dirty="0"/>
              <a:t>Охрана биосферы — комплекс мероприятий, действующих с пользой для живого вещества и всей биосферы. От успеха этих мероприятий во многом зависит судьба жизни на Земле и будущее человечества</a:t>
            </a:r>
            <a:r>
              <a:rPr lang="ru-RU" dirty="0"/>
              <a:t>.</a:t>
            </a:r>
          </a:p>
        </p:txBody>
      </p:sp>
      <p:pic>
        <p:nvPicPr>
          <p:cNvPr id="7170" name="Picture 2" descr="C:\Documents and Settings\vvv\Рабочий стол\италия\геграфия\p91_biosf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83570"/>
            <a:ext cx="3960440" cy="2778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1" name="Picture 3" descr="C:\Documents and Settings\vvv\Рабочий стол\италия\геграфия\Слайд3-300x22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147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Биосфера</vt:lpstr>
      <vt:lpstr>Что такое биосфера?</vt:lpstr>
      <vt:lpstr>Слайд 3</vt:lpstr>
      <vt:lpstr>Слайд 4</vt:lpstr>
      <vt:lpstr>Искусственная биосфера</vt:lpstr>
      <vt:lpstr>Биологический круговорот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Биосфера</dc:title>
  <dc:creator>User</dc:creator>
  <cp:lastModifiedBy>User</cp:lastModifiedBy>
  <cp:revision>6</cp:revision>
  <dcterms:created xsi:type="dcterms:W3CDTF">2013-05-21T17:29:04Z</dcterms:created>
  <dcterms:modified xsi:type="dcterms:W3CDTF">2013-05-21T18:23:00Z</dcterms:modified>
</cp:coreProperties>
</file>